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5" r:id="rId5"/>
    <p:sldId id="259" r:id="rId6"/>
    <p:sldId id="260" r:id="rId7"/>
    <p:sldId id="266" r:id="rId8"/>
    <p:sldId id="267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EC22C-94CA-1610-ADA3-1DBCA00B1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51052A-CC4F-F276-F358-226BBEBB1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CAD0B-0110-F2A2-ABAB-7F912BAD4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1619F2-F0ED-34E9-4F9D-9763FC57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38D135-6AA0-B9E8-6C68-AECCF098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99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102B0-1853-E384-C926-3F25D8C1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1D4CBB-5FF4-8DB9-DDC4-2F4656F90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AEF792-C50E-1DA2-5DE1-C0A6128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D4EB7A-62D4-CC29-C7A5-CCC4FA52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F30690-301D-E085-CB10-1B593E1E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9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5457D9-3F5C-1E15-DD4B-E395C5DB2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ED8EDC-BEAC-E15F-3A72-47B467FE1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39586-9400-A2F4-3C9E-EC8F8AC0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FF398-B71B-070E-8AB4-40227A33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93A7-4AAD-FCA9-C6A8-72BCE945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73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8B14A-1454-C235-C4AA-A4DF7FF8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7C858-8D0F-8B8A-36FC-2623B5B0E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8A25B8-0F43-BCFB-76E4-C1DBF63A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BEF3A-CC32-FB4B-AA2E-F91A729F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5D244-9B28-F68D-15B3-AFC464DE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E8306-3891-9BC0-85BE-DC40CAF1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45F36-EA87-DD67-654C-7121576DC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4885D-B014-6FE1-39AB-F40A90BB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3334DC-EA37-DE2E-7CA2-C34B82D79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828B42-D84F-E924-111B-1D1F6673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28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72BC8-51C5-FAAE-132B-60F1B96B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DCD79-630D-CEBA-734D-22269F121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D3695B-08F3-06CA-2753-717597405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EC822E-41D8-D4CC-F7D7-6036D111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6788F5-9C4C-21B0-9612-8CA5DC0CD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F6CED1-820E-8A3A-87D2-01E112A4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384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08329-F2EA-749F-6F16-98695A292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22BB0C-BDA3-9123-E249-D054FD55C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AE0EC-4073-7709-67E2-5D8229C85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8F0FE9-8351-D898-5C3C-B1C75170A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98E6B6-AB5C-5E26-17BD-AEF1120FB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FDFF9C-1F6A-53F3-5443-D915A657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E8550B-0545-5246-B823-4E66DCDE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18364C-7CEA-52C6-32DA-45334568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82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A74F6-B1DC-0D99-112B-B024A938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150377-13D8-96D3-AF90-A8333BC9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455277-808F-6D84-DA7B-024553669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907426-5958-E658-7682-48D2BBE7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5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DCEC7B-108E-D135-0DDB-5791414F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0B8CF3-044E-67FF-C86F-2644544AD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D62DFC-81D9-4E9B-1BFA-58389DFC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7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682F9-F5C4-0653-55C4-B4925B8E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0C6BB-E01F-7ABC-FC83-A554EC274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E69B1C-B368-9BB6-C90C-CFE482E85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4D4F29-7B77-C1D2-73EB-6E15A942B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4A5C56-733F-2F2C-96A7-3333F7D6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9E00AF-9D4A-FA39-21EC-826B5763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3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D83AF-5560-16B3-FFB9-418B905DF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50501F-E124-A704-6400-C6E889402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8088A-B661-43D0-ED90-B411C592F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E1C71-D0C5-2EA1-66CE-9121C3B9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095393-6F3C-6E60-E158-CC949A75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DFC403-B618-06E2-2D60-65BEFEA1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72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5A21D7-A9EC-5BE7-3B71-68F961D97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1F6C0-71FA-BD1F-A29D-3836A3751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4CD97-CC5B-D944-2F26-077288D08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D106B-D11E-47E2-9354-4940FF72F691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4F637A-825D-63D5-CBFE-98A839875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94BCAD-3AC7-C4E0-4AB2-D5F784CE0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05211-921E-4FD8-A1F0-6C0242E94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67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11FF86-4EAC-613B-A1B4-D0758DCB6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" b="-1"/>
          <a:stretch/>
        </p:blipFill>
        <p:spPr>
          <a:xfrm>
            <a:off x="0" y="625151"/>
            <a:ext cx="12192000" cy="56389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465D3C-6358-ED69-87DB-6347EE73BC49}"/>
              </a:ext>
            </a:extLst>
          </p:cNvPr>
          <p:cNvSpPr/>
          <p:nvPr/>
        </p:nvSpPr>
        <p:spPr>
          <a:xfrm>
            <a:off x="4012163" y="2948473"/>
            <a:ext cx="3470988" cy="606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D5B99A-7818-4891-4B61-7C141E6D69BB}"/>
              </a:ext>
            </a:extLst>
          </p:cNvPr>
          <p:cNvSpPr/>
          <p:nvPr/>
        </p:nvSpPr>
        <p:spPr>
          <a:xfrm>
            <a:off x="7551575" y="2951584"/>
            <a:ext cx="416768" cy="606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836698-62ED-308A-1B76-35CCA8AEB890}"/>
              </a:ext>
            </a:extLst>
          </p:cNvPr>
          <p:cNvSpPr/>
          <p:nvPr/>
        </p:nvSpPr>
        <p:spPr>
          <a:xfrm>
            <a:off x="5007428" y="3738466"/>
            <a:ext cx="2242458" cy="606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BBD9DCA-E5A5-5D95-E630-A538ED2FC2DD}"/>
              </a:ext>
            </a:extLst>
          </p:cNvPr>
          <p:cNvCxnSpPr>
            <a:cxnSpLocks/>
          </p:cNvCxnSpPr>
          <p:nvPr/>
        </p:nvCxnSpPr>
        <p:spPr>
          <a:xfrm flipH="1">
            <a:off x="4245429" y="3331029"/>
            <a:ext cx="307909" cy="5598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CA69DC-3005-0616-3115-509CD9F53480}"/>
              </a:ext>
            </a:extLst>
          </p:cNvPr>
          <p:cNvSpPr txBox="1"/>
          <p:nvPr/>
        </p:nvSpPr>
        <p:spPr>
          <a:xfrm>
            <a:off x="8126964" y="2211356"/>
            <a:ext cx="18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음성검색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D293C-7943-2458-F2D2-ACFC38F77E30}"/>
              </a:ext>
            </a:extLst>
          </p:cNvPr>
          <p:cNvSpPr txBox="1"/>
          <p:nvPr/>
        </p:nvSpPr>
        <p:spPr>
          <a:xfrm>
            <a:off x="2603241" y="3940629"/>
            <a:ext cx="208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자연어 문장 검색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9955F-B9D6-F02A-EBE4-BC372E0C0047}"/>
              </a:ext>
            </a:extLst>
          </p:cNvPr>
          <p:cNvSpPr txBox="1"/>
          <p:nvPr/>
        </p:nvSpPr>
        <p:spPr>
          <a:xfrm>
            <a:off x="7545354" y="3822442"/>
            <a:ext cx="24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카테고리추천 기능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E9202E-AC78-641A-BED3-4B95201C47C2}"/>
              </a:ext>
            </a:extLst>
          </p:cNvPr>
          <p:cNvCxnSpPr>
            <a:cxnSpLocks/>
          </p:cNvCxnSpPr>
          <p:nvPr/>
        </p:nvCxnSpPr>
        <p:spPr>
          <a:xfrm flipH="1">
            <a:off x="7859486" y="2606351"/>
            <a:ext cx="307909" cy="5598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CD0AF2-E7CF-51DD-FEC2-F6CEBFF567FF}"/>
              </a:ext>
            </a:extLst>
          </p:cNvPr>
          <p:cNvCxnSpPr>
            <a:cxnSpLocks/>
          </p:cNvCxnSpPr>
          <p:nvPr/>
        </p:nvCxnSpPr>
        <p:spPr>
          <a:xfrm flipH="1">
            <a:off x="6966858" y="4037045"/>
            <a:ext cx="4883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385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FA62D7-EC13-9A00-1383-9938CF67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777"/>
            <a:ext cx="12192000" cy="5654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82559B-92E8-B5B1-BEA8-46C11000C43C}"/>
              </a:ext>
            </a:extLst>
          </p:cNvPr>
          <p:cNvSpPr txBox="1"/>
          <p:nvPr/>
        </p:nvSpPr>
        <p:spPr>
          <a:xfrm>
            <a:off x="7125476" y="939284"/>
            <a:ext cx="24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카테고리별 리뷰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B6760-CE32-6A33-86B1-5CC3192FD026}"/>
              </a:ext>
            </a:extLst>
          </p:cNvPr>
          <p:cNvSpPr txBox="1"/>
          <p:nvPr/>
        </p:nvSpPr>
        <p:spPr>
          <a:xfrm>
            <a:off x="939282" y="696688"/>
            <a:ext cx="196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부정리뷰 확인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62715-4ABB-E1CE-C9E7-73356E7666CF}"/>
              </a:ext>
            </a:extLst>
          </p:cNvPr>
          <p:cNvSpPr/>
          <p:nvPr/>
        </p:nvSpPr>
        <p:spPr>
          <a:xfrm>
            <a:off x="3293707" y="1548880"/>
            <a:ext cx="5589036" cy="419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D4EE06-06D1-3BAA-CD0E-903021C7CA68}"/>
              </a:ext>
            </a:extLst>
          </p:cNvPr>
          <p:cNvCxnSpPr>
            <a:cxnSpLocks/>
          </p:cNvCxnSpPr>
          <p:nvPr/>
        </p:nvCxnSpPr>
        <p:spPr>
          <a:xfrm>
            <a:off x="7595118" y="1352939"/>
            <a:ext cx="0" cy="3079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16616A-5C81-258F-9DB6-A168446FE594}"/>
              </a:ext>
            </a:extLst>
          </p:cNvPr>
          <p:cNvSpPr/>
          <p:nvPr/>
        </p:nvSpPr>
        <p:spPr>
          <a:xfrm>
            <a:off x="1181879" y="1206757"/>
            <a:ext cx="777550" cy="398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FA651B-CA0D-326E-D69C-DD06E85832FF}"/>
              </a:ext>
            </a:extLst>
          </p:cNvPr>
          <p:cNvCxnSpPr>
            <a:cxnSpLocks/>
          </p:cNvCxnSpPr>
          <p:nvPr/>
        </p:nvCxnSpPr>
        <p:spPr>
          <a:xfrm flipV="1">
            <a:off x="1642187" y="1082352"/>
            <a:ext cx="0" cy="233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8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A46975-B327-09ED-F4B6-7246A02A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188"/>
            <a:ext cx="12192000" cy="5647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82559B-92E8-B5B1-BEA8-46C11000C43C}"/>
              </a:ext>
            </a:extLst>
          </p:cNvPr>
          <p:cNvSpPr txBox="1"/>
          <p:nvPr/>
        </p:nvSpPr>
        <p:spPr>
          <a:xfrm>
            <a:off x="4531566" y="4718182"/>
            <a:ext cx="276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호텔 </a:t>
            </a:r>
            <a:r>
              <a:rPr lang="ko-KR" altLang="en-US" dirty="0" err="1"/>
              <a:t>더보기</a:t>
            </a:r>
            <a:r>
              <a:rPr lang="ko-KR" altLang="en-US" dirty="0"/>
              <a:t> 페이지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B6760-CE32-6A33-86B1-5CC3192FD026}"/>
              </a:ext>
            </a:extLst>
          </p:cNvPr>
          <p:cNvSpPr txBox="1"/>
          <p:nvPr/>
        </p:nvSpPr>
        <p:spPr>
          <a:xfrm>
            <a:off x="1545772" y="706019"/>
            <a:ext cx="232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방과방가추천</a:t>
            </a:r>
            <a:r>
              <a:rPr lang="ko-KR" altLang="en-US" dirty="0"/>
              <a:t> 확인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62715-4ABB-E1CE-C9E7-73356E7666CF}"/>
              </a:ext>
            </a:extLst>
          </p:cNvPr>
          <p:cNvSpPr/>
          <p:nvPr/>
        </p:nvSpPr>
        <p:spPr>
          <a:xfrm>
            <a:off x="5271798" y="2407297"/>
            <a:ext cx="653142" cy="2052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D4EE06-06D1-3BAA-CD0E-903021C7CA68}"/>
              </a:ext>
            </a:extLst>
          </p:cNvPr>
          <p:cNvCxnSpPr>
            <a:cxnSpLocks/>
          </p:cNvCxnSpPr>
          <p:nvPr/>
        </p:nvCxnSpPr>
        <p:spPr>
          <a:xfrm>
            <a:off x="5607698" y="4394719"/>
            <a:ext cx="0" cy="3079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16616A-5C81-258F-9DB6-A168446FE594}"/>
              </a:ext>
            </a:extLst>
          </p:cNvPr>
          <p:cNvSpPr/>
          <p:nvPr/>
        </p:nvSpPr>
        <p:spPr>
          <a:xfrm>
            <a:off x="1894114" y="1216087"/>
            <a:ext cx="942392" cy="398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FA651B-CA0D-326E-D69C-DD06E85832FF}"/>
              </a:ext>
            </a:extLst>
          </p:cNvPr>
          <p:cNvCxnSpPr>
            <a:cxnSpLocks/>
          </p:cNvCxnSpPr>
          <p:nvPr/>
        </p:nvCxnSpPr>
        <p:spPr>
          <a:xfrm flipV="1">
            <a:off x="2397967" y="1091682"/>
            <a:ext cx="0" cy="233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FCDD56-6859-A965-3A48-207F4D29A92F}"/>
              </a:ext>
            </a:extLst>
          </p:cNvPr>
          <p:cNvSpPr/>
          <p:nvPr/>
        </p:nvSpPr>
        <p:spPr>
          <a:xfrm>
            <a:off x="7215676" y="2027852"/>
            <a:ext cx="3365238" cy="3589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E7DBB9D-86F9-A6EA-ED51-747AAFBCFDCB}"/>
              </a:ext>
            </a:extLst>
          </p:cNvPr>
          <p:cNvCxnSpPr>
            <a:cxnSpLocks/>
          </p:cNvCxnSpPr>
          <p:nvPr/>
        </p:nvCxnSpPr>
        <p:spPr>
          <a:xfrm>
            <a:off x="9212425" y="1785258"/>
            <a:ext cx="0" cy="3079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C607D-1908-45BF-5757-42026CB30179}"/>
              </a:ext>
            </a:extLst>
          </p:cNvPr>
          <p:cNvSpPr txBox="1"/>
          <p:nvPr/>
        </p:nvSpPr>
        <p:spPr>
          <a:xfrm>
            <a:off x="7744407" y="1334280"/>
            <a:ext cx="276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호텔별</a:t>
            </a:r>
            <a:r>
              <a:rPr lang="ko-KR" altLang="en-US" dirty="0"/>
              <a:t> 점수 확인</a:t>
            </a:r>
          </a:p>
        </p:txBody>
      </p:sp>
    </p:spTree>
    <p:extLst>
      <p:ext uri="{BB962C8B-B14F-4D97-AF65-F5344CB8AC3E}">
        <p14:creationId xmlns:p14="http://schemas.microsoft.com/office/powerpoint/2010/main" val="316675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8B4A69-B90D-839E-5DC0-7D4895AC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125"/>
            <a:ext cx="12192000" cy="56197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465D3C-6358-ED69-87DB-6347EE73BC49}"/>
              </a:ext>
            </a:extLst>
          </p:cNvPr>
          <p:cNvSpPr/>
          <p:nvPr/>
        </p:nvSpPr>
        <p:spPr>
          <a:xfrm>
            <a:off x="5187821" y="3097763"/>
            <a:ext cx="1726163" cy="345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836698-62ED-308A-1B76-35CCA8AEB890}"/>
              </a:ext>
            </a:extLst>
          </p:cNvPr>
          <p:cNvSpPr/>
          <p:nvPr/>
        </p:nvSpPr>
        <p:spPr>
          <a:xfrm>
            <a:off x="5837853" y="3554964"/>
            <a:ext cx="665584" cy="407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BBD9DCA-E5A5-5D95-E630-A538ED2FC2DD}"/>
              </a:ext>
            </a:extLst>
          </p:cNvPr>
          <p:cNvCxnSpPr>
            <a:cxnSpLocks/>
          </p:cNvCxnSpPr>
          <p:nvPr/>
        </p:nvCxnSpPr>
        <p:spPr>
          <a:xfrm>
            <a:off x="6195525" y="3862874"/>
            <a:ext cx="0" cy="569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CA69DC-3005-0616-3115-509CD9F53480}"/>
              </a:ext>
            </a:extLst>
          </p:cNvPr>
          <p:cNvSpPr txBox="1"/>
          <p:nvPr/>
        </p:nvSpPr>
        <p:spPr>
          <a:xfrm>
            <a:off x="3573625" y="3601618"/>
            <a:ext cx="18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음성인식 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D293C-7943-2458-F2D2-ACFC38F77E30}"/>
              </a:ext>
            </a:extLst>
          </p:cNvPr>
          <p:cNvSpPr txBox="1"/>
          <p:nvPr/>
        </p:nvSpPr>
        <p:spPr>
          <a:xfrm>
            <a:off x="5150497" y="4453812"/>
            <a:ext cx="23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이전 페이지로 이동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E9202E-AC78-641A-BED3-4B95201C47C2}"/>
              </a:ext>
            </a:extLst>
          </p:cNvPr>
          <p:cNvCxnSpPr>
            <a:cxnSpLocks/>
          </p:cNvCxnSpPr>
          <p:nvPr/>
        </p:nvCxnSpPr>
        <p:spPr>
          <a:xfrm flipH="1">
            <a:off x="5085184" y="3296817"/>
            <a:ext cx="199052" cy="2861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92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68CBCC-C08A-A5B5-6A23-41A2904C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947"/>
            <a:ext cx="12192000" cy="56701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1879B9-9379-4568-DC4D-3D0E37D28A86}"/>
              </a:ext>
            </a:extLst>
          </p:cNvPr>
          <p:cNvSpPr/>
          <p:nvPr/>
        </p:nvSpPr>
        <p:spPr>
          <a:xfrm>
            <a:off x="5299788" y="5010539"/>
            <a:ext cx="699796" cy="45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2559B-92E8-B5B1-BEA8-46C11000C43C}"/>
              </a:ext>
            </a:extLst>
          </p:cNvPr>
          <p:cNvSpPr txBox="1"/>
          <p:nvPr/>
        </p:nvSpPr>
        <p:spPr>
          <a:xfrm>
            <a:off x="5884505" y="5669904"/>
            <a:ext cx="24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페이지 넘어가기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B6760-CE32-6A33-86B1-5CC3192FD026}"/>
              </a:ext>
            </a:extLst>
          </p:cNvPr>
          <p:cNvSpPr txBox="1"/>
          <p:nvPr/>
        </p:nvSpPr>
        <p:spPr>
          <a:xfrm>
            <a:off x="3831770" y="5641912"/>
            <a:ext cx="24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기본상태로 초기화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FA651B-CA0D-326E-D69C-DD06E85832FF}"/>
              </a:ext>
            </a:extLst>
          </p:cNvPr>
          <p:cNvCxnSpPr>
            <a:cxnSpLocks/>
          </p:cNvCxnSpPr>
          <p:nvPr/>
        </p:nvCxnSpPr>
        <p:spPr>
          <a:xfrm flipV="1">
            <a:off x="5442858" y="5274906"/>
            <a:ext cx="0" cy="3452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62715-4ABB-E1CE-C9E7-73356E7666CF}"/>
              </a:ext>
            </a:extLst>
          </p:cNvPr>
          <p:cNvSpPr/>
          <p:nvPr/>
        </p:nvSpPr>
        <p:spPr>
          <a:xfrm>
            <a:off x="5131837" y="2080726"/>
            <a:ext cx="3004457" cy="2761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D4EE06-06D1-3BAA-CD0E-903021C7CA68}"/>
              </a:ext>
            </a:extLst>
          </p:cNvPr>
          <p:cNvCxnSpPr>
            <a:cxnSpLocks/>
          </p:cNvCxnSpPr>
          <p:nvPr/>
        </p:nvCxnSpPr>
        <p:spPr>
          <a:xfrm flipH="1" flipV="1">
            <a:off x="8042989" y="4739949"/>
            <a:ext cx="326571" cy="2985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0E47AB-BBF2-7371-B2DB-C7663126D198}"/>
              </a:ext>
            </a:extLst>
          </p:cNvPr>
          <p:cNvSpPr txBox="1"/>
          <p:nvPr/>
        </p:nvSpPr>
        <p:spPr>
          <a:xfrm>
            <a:off x="8229596" y="5019872"/>
            <a:ext cx="24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선호도 선택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88F10C-32AF-3CF2-F8A2-121EA5665E5A}"/>
              </a:ext>
            </a:extLst>
          </p:cNvPr>
          <p:cNvSpPr/>
          <p:nvPr/>
        </p:nvSpPr>
        <p:spPr>
          <a:xfrm>
            <a:off x="6068008" y="5022980"/>
            <a:ext cx="699796" cy="45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EAF8D-47C3-7BE3-2AB8-78C5788E2429}"/>
              </a:ext>
            </a:extLst>
          </p:cNvPr>
          <p:cNvCxnSpPr>
            <a:cxnSpLocks/>
          </p:cNvCxnSpPr>
          <p:nvPr/>
        </p:nvCxnSpPr>
        <p:spPr>
          <a:xfrm flipV="1">
            <a:off x="6606074" y="5243804"/>
            <a:ext cx="0" cy="3452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410735-336F-F54D-5F76-C0E1D778A714}"/>
              </a:ext>
            </a:extLst>
          </p:cNvPr>
          <p:cNvSpPr/>
          <p:nvPr/>
        </p:nvSpPr>
        <p:spPr>
          <a:xfrm>
            <a:off x="5554825" y="662473"/>
            <a:ext cx="864637" cy="609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F0A0DE9-CF99-D5BF-8648-CBBEBA1D4E35}"/>
              </a:ext>
            </a:extLst>
          </p:cNvPr>
          <p:cNvCxnSpPr>
            <a:cxnSpLocks/>
          </p:cNvCxnSpPr>
          <p:nvPr/>
        </p:nvCxnSpPr>
        <p:spPr>
          <a:xfrm flipH="1">
            <a:off x="6375919" y="945500"/>
            <a:ext cx="44475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37E945-7BBC-D340-C594-369AE6671245}"/>
              </a:ext>
            </a:extLst>
          </p:cNvPr>
          <p:cNvSpPr txBox="1"/>
          <p:nvPr/>
        </p:nvSpPr>
        <p:spPr>
          <a:xfrm>
            <a:off x="6870436" y="833537"/>
            <a:ext cx="24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이동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1D61BA6-3EB7-1BBE-3D62-EC0C472B2A92}"/>
              </a:ext>
            </a:extLst>
          </p:cNvPr>
          <p:cNvSpPr/>
          <p:nvPr/>
        </p:nvSpPr>
        <p:spPr>
          <a:xfrm>
            <a:off x="5144278" y="1468017"/>
            <a:ext cx="3004457" cy="547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DF68FAA-C2FC-2E41-DBD6-C9ED51E4D586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8064760" y="1729271"/>
            <a:ext cx="964158" cy="291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EB8D73B-1937-F693-BA42-BFA8F3F321A3}"/>
              </a:ext>
            </a:extLst>
          </p:cNvPr>
          <p:cNvSpPr txBox="1"/>
          <p:nvPr/>
        </p:nvSpPr>
        <p:spPr>
          <a:xfrm>
            <a:off x="9028918" y="1573766"/>
            <a:ext cx="24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선호 체크박스 선택</a:t>
            </a:r>
          </a:p>
        </p:txBody>
      </p:sp>
    </p:spTree>
    <p:extLst>
      <p:ext uri="{BB962C8B-B14F-4D97-AF65-F5344CB8AC3E}">
        <p14:creationId xmlns:p14="http://schemas.microsoft.com/office/powerpoint/2010/main" val="53246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0444E7-2D40-B49D-FF65-03FB12DA6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532"/>
            <a:ext cx="12192000" cy="56569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465D3C-6358-ED69-87DB-6347EE73BC49}"/>
              </a:ext>
            </a:extLst>
          </p:cNvPr>
          <p:cNvSpPr/>
          <p:nvPr/>
        </p:nvSpPr>
        <p:spPr>
          <a:xfrm>
            <a:off x="5187821" y="3097763"/>
            <a:ext cx="1726163" cy="345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836698-62ED-308A-1B76-35CCA8AEB890}"/>
              </a:ext>
            </a:extLst>
          </p:cNvPr>
          <p:cNvSpPr/>
          <p:nvPr/>
        </p:nvSpPr>
        <p:spPr>
          <a:xfrm>
            <a:off x="5837853" y="3554964"/>
            <a:ext cx="665584" cy="407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BBD9DCA-E5A5-5D95-E630-A538ED2FC2DD}"/>
              </a:ext>
            </a:extLst>
          </p:cNvPr>
          <p:cNvCxnSpPr>
            <a:cxnSpLocks/>
          </p:cNvCxnSpPr>
          <p:nvPr/>
        </p:nvCxnSpPr>
        <p:spPr>
          <a:xfrm>
            <a:off x="6195525" y="3862874"/>
            <a:ext cx="0" cy="569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CA69DC-3005-0616-3115-509CD9F53480}"/>
              </a:ext>
            </a:extLst>
          </p:cNvPr>
          <p:cNvSpPr txBox="1"/>
          <p:nvPr/>
        </p:nvSpPr>
        <p:spPr>
          <a:xfrm>
            <a:off x="3573625" y="3601618"/>
            <a:ext cx="18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음성인식 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D293C-7943-2458-F2D2-ACFC38F77E30}"/>
              </a:ext>
            </a:extLst>
          </p:cNvPr>
          <p:cNvSpPr txBox="1"/>
          <p:nvPr/>
        </p:nvSpPr>
        <p:spPr>
          <a:xfrm>
            <a:off x="5150497" y="4453812"/>
            <a:ext cx="23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이전 페이지로 이동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E9202E-AC78-641A-BED3-4B95201C47C2}"/>
              </a:ext>
            </a:extLst>
          </p:cNvPr>
          <p:cNvCxnSpPr>
            <a:cxnSpLocks/>
          </p:cNvCxnSpPr>
          <p:nvPr/>
        </p:nvCxnSpPr>
        <p:spPr>
          <a:xfrm flipH="1">
            <a:off x="5085184" y="3296817"/>
            <a:ext cx="199052" cy="2861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1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969C7ED-A6BF-1B1B-1E6A-F3B9FF7A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131"/>
            <a:ext cx="12192000" cy="56417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1879B9-9379-4568-DC4D-3D0E37D28A86}"/>
              </a:ext>
            </a:extLst>
          </p:cNvPr>
          <p:cNvSpPr/>
          <p:nvPr/>
        </p:nvSpPr>
        <p:spPr>
          <a:xfrm>
            <a:off x="4646644" y="5784979"/>
            <a:ext cx="2239347" cy="4571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EAF8D-47C3-7BE3-2AB8-78C5788E2429}"/>
              </a:ext>
            </a:extLst>
          </p:cNvPr>
          <p:cNvCxnSpPr>
            <a:cxnSpLocks/>
          </p:cNvCxnSpPr>
          <p:nvPr/>
        </p:nvCxnSpPr>
        <p:spPr>
          <a:xfrm flipH="1">
            <a:off x="4282751" y="6036907"/>
            <a:ext cx="6997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82559B-92E8-B5B1-BEA8-46C11000C43C}"/>
              </a:ext>
            </a:extLst>
          </p:cNvPr>
          <p:cNvSpPr txBox="1"/>
          <p:nvPr/>
        </p:nvSpPr>
        <p:spPr>
          <a:xfrm>
            <a:off x="2086946" y="5884508"/>
            <a:ext cx="24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페이지로 이동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B6760-CE32-6A33-86B1-5CC3192FD026}"/>
              </a:ext>
            </a:extLst>
          </p:cNvPr>
          <p:cNvSpPr txBox="1"/>
          <p:nvPr/>
        </p:nvSpPr>
        <p:spPr>
          <a:xfrm>
            <a:off x="4559558" y="351455"/>
            <a:ext cx="320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자연어문장</a:t>
            </a:r>
            <a:r>
              <a:rPr lang="en-US" altLang="ko-KR" dirty="0"/>
              <a:t>&amp;</a:t>
            </a:r>
            <a:r>
              <a:rPr lang="ko-KR" altLang="en-US" dirty="0"/>
              <a:t>음성 검색 가능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62715-4ABB-E1CE-C9E7-73356E7666CF}"/>
              </a:ext>
            </a:extLst>
          </p:cNvPr>
          <p:cNvSpPr/>
          <p:nvPr/>
        </p:nvSpPr>
        <p:spPr>
          <a:xfrm>
            <a:off x="4463142" y="833535"/>
            <a:ext cx="4204997" cy="398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D4EE06-06D1-3BAA-CD0E-903021C7CA68}"/>
              </a:ext>
            </a:extLst>
          </p:cNvPr>
          <p:cNvCxnSpPr>
            <a:cxnSpLocks/>
          </p:cNvCxnSpPr>
          <p:nvPr/>
        </p:nvCxnSpPr>
        <p:spPr>
          <a:xfrm flipH="1">
            <a:off x="4152122" y="2230016"/>
            <a:ext cx="205274" cy="3732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0E47AB-BBF2-7371-B2DB-C7663126D198}"/>
              </a:ext>
            </a:extLst>
          </p:cNvPr>
          <p:cNvSpPr txBox="1"/>
          <p:nvPr/>
        </p:nvSpPr>
        <p:spPr>
          <a:xfrm>
            <a:off x="11165630" y="914402"/>
            <a:ext cx="102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호텔 </a:t>
            </a:r>
            <a:r>
              <a:rPr lang="ko-KR" altLang="en-US" sz="1200" dirty="0" err="1"/>
              <a:t>더보기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페이지 이동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FA651B-CA0D-326E-D69C-DD06E85832FF}"/>
              </a:ext>
            </a:extLst>
          </p:cNvPr>
          <p:cNvCxnSpPr>
            <a:cxnSpLocks/>
          </p:cNvCxnSpPr>
          <p:nvPr/>
        </p:nvCxnSpPr>
        <p:spPr>
          <a:xfrm flipV="1">
            <a:off x="6074228" y="746449"/>
            <a:ext cx="0" cy="1586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92819F-00D0-A920-8ED4-E6F65B8B2C9A}"/>
              </a:ext>
            </a:extLst>
          </p:cNvPr>
          <p:cNvSpPr/>
          <p:nvPr/>
        </p:nvSpPr>
        <p:spPr>
          <a:xfrm>
            <a:off x="9302620" y="5707224"/>
            <a:ext cx="1959429" cy="398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0A13E9-C401-4BD7-2320-58624CA5D39B}"/>
              </a:ext>
            </a:extLst>
          </p:cNvPr>
          <p:cNvSpPr/>
          <p:nvPr/>
        </p:nvSpPr>
        <p:spPr>
          <a:xfrm>
            <a:off x="10360091" y="1772815"/>
            <a:ext cx="771329" cy="398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16616A-5C81-258F-9DB6-A168446FE594}"/>
              </a:ext>
            </a:extLst>
          </p:cNvPr>
          <p:cNvSpPr/>
          <p:nvPr/>
        </p:nvSpPr>
        <p:spPr>
          <a:xfrm>
            <a:off x="8693022" y="1803916"/>
            <a:ext cx="1290733" cy="398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65E77D-5DCA-FFEC-EE53-27E76284066F}"/>
              </a:ext>
            </a:extLst>
          </p:cNvPr>
          <p:cNvSpPr/>
          <p:nvPr/>
        </p:nvSpPr>
        <p:spPr>
          <a:xfrm>
            <a:off x="11215398" y="1779034"/>
            <a:ext cx="662472" cy="398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888A17D-1B40-9341-29F0-E9AB10CB6139}"/>
              </a:ext>
            </a:extLst>
          </p:cNvPr>
          <p:cNvCxnSpPr>
            <a:cxnSpLocks/>
          </p:cNvCxnSpPr>
          <p:nvPr/>
        </p:nvCxnSpPr>
        <p:spPr>
          <a:xfrm flipV="1">
            <a:off x="11333583" y="1418253"/>
            <a:ext cx="0" cy="4976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4B9D58E-BA2F-8025-1849-F6A348A48E04}"/>
              </a:ext>
            </a:extLst>
          </p:cNvPr>
          <p:cNvCxnSpPr>
            <a:cxnSpLocks/>
          </p:cNvCxnSpPr>
          <p:nvPr/>
        </p:nvCxnSpPr>
        <p:spPr>
          <a:xfrm flipV="1">
            <a:off x="9523443" y="5554824"/>
            <a:ext cx="0" cy="233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28075F-2E19-4C0E-3938-0F620E3CAFEB}"/>
              </a:ext>
            </a:extLst>
          </p:cNvPr>
          <p:cNvSpPr txBox="1"/>
          <p:nvPr/>
        </p:nvSpPr>
        <p:spPr>
          <a:xfrm>
            <a:off x="9007147" y="5256247"/>
            <a:ext cx="276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페이지별 호텔확인 가능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F1ACAF2-8A2A-DF3B-6FF5-F6B3E7C78E10}"/>
              </a:ext>
            </a:extLst>
          </p:cNvPr>
          <p:cNvCxnSpPr>
            <a:cxnSpLocks/>
          </p:cNvCxnSpPr>
          <p:nvPr/>
        </p:nvCxnSpPr>
        <p:spPr>
          <a:xfrm flipV="1">
            <a:off x="10450285" y="1365380"/>
            <a:ext cx="0" cy="4976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7D57E9C-807F-00BF-760D-DA45493D3B15}"/>
              </a:ext>
            </a:extLst>
          </p:cNvPr>
          <p:cNvCxnSpPr>
            <a:cxnSpLocks/>
          </p:cNvCxnSpPr>
          <p:nvPr/>
        </p:nvCxnSpPr>
        <p:spPr>
          <a:xfrm flipV="1">
            <a:off x="8923175" y="1359159"/>
            <a:ext cx="0" cy="4976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2256115-1289-C26B-9865-9FB7F209BFEA}"/>
              </a:ext>
            </a:extLst>
          </p:cNvPr>
          <p:cNvSpPr txBox="1"/>
          <p:nvPr/>
        </p:nvSpPr>
        <p:spPr>
          <a:xfrm>
            <a:off x="8745892" y="1020148"/>
            <a:ext cx="1399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호텔별</a:t>
            </a:r>
            <a:r>
              <a:rPr lang="ko-KR" altLang="en-US" sz="1200" dirty="0"/>
              <a:t> 점수 확인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D8D59E-5F1C-108B-5C1E-F88A3AD4B831}"/>
              </a:ext>
            </a:extLst>
          </p:cNvPr>
          <p:cNvSpPr txBox="1"/>
          <p:nvPr/>
        </p:nvSpPr>
        <p:spPr>
          <a:xfrm>
            <a:off x="10045957" y="855308"/>
            <a:ext cx="115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호텔예약</a:t>
            </a:r>
            <a:endParaRPr lang="en-US" altLang="ko-KR" sz="1200" dirty="0"/>
          </a:p>
          <a:p>
            <a:r>
              <a:rPr lang="ko-KR" altLang="en-US" sz="1200" dirty="0"/>
              <a:t>사이트 이동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437A62-9FFF-27CC-1503-8D61DDA02E18}"/>
              </a:ext>
            </a:extLst>
          </p:cNvPr>
          <p:cNvSpPr/>
          <p:nvPr/>
        </p:nvSpPr>
        <p:spPr>
          <a:xfrm>
            <a:off x="404326" y="1486677"/>
            <a:ext cx="7638662" cy="4307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19783D0-208A-4864-E8E1-3573BDBA2954}"/>
              </a:ext>
            </a:extLst>
          </p:cNvPr>
          <p:cNvCxnSpPr>
            <a:cxnSpLocks/>
          </p:cNvCxnSpPr>
          <p:nvPr/>
        </p:nvCxnSpPr>
        <p:spPr>
          <a:xfrm flipV="1">
            <a:off x="1107232" y="1203649"/>
            <a:ext cx="0" cy="4976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E788407-FD18-2429-94B2-AC09A08704CB}"/>
              </a:ext>
            </a:extLst>
          </p:cNvPr>
          <p:cNvSpPr txBox="1"/>
          <p:nvPr/>
        </p:nvSpPr>
        <p:spPr>
          <a:xfrm>
            <a:off x="547393" y="519405"/>
            <a:ext cx="139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호텔 위치 지도 확인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2B6650-3EB1-75B2-2C2A-EC6E023D3B34}"/>
              </a:ext>
            </a:extLst>
          </p:cNvPr>
          <p:cNvSpPr/>
          <p:nvPr/>
        </p:nvSpPr>
        <p:spPr>
          <a:xfrm>
            <a:off x="2677885" y="836645"/>
            <a:ext cx="1707503" cy="398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43C261A-151E-0F09-A687-3F191E0A1B38}"/>
              </a:ext>
            </a:extLst>
          </p:cNvPr>
          <p:cNvCxnSpPr>
            <a:cxnSpLocks/>
          </p:cNvCxnSpPr>
          <p:nvPr/>
        </p:nvCxnSpPr>
        <p:spPr>
          <a:xfrm flipV="1">
            <a:off x="3511420" y="730898"/>
            <a:ext cx="0" cy="1586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A5DA559-47F8-9147-0FEE-0A8E483F0504}"/>
              </a:ext>
            </a:extLst>
          </p:cNvPr>
          <p:cNvSpPr txBox="1"/>
          <p:nvPr/>
        </p:nvSpPr>
        <p:spPr>
          <a:xfrm>
            <a:off x="2929810" y="74646"/>
            <a:ext cx="1399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메인페이지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90625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FCB6B5-F5EB-D580-CCA9-F176A5377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660"/>
            <a:ext cx="12192000" cy="5644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82559B-92E8-B5B1-BEA8-46C11000C43C}"/>
              </a:ext>
            </a:extLst>
          </p:cNvPr>
          <p:cNvSpPr txBox="1"/>
          <p:nvPr/>
        </p:nvSpPr>
        <p:spPr>
          <a:xfrm>
            <a:off x="3626497" y="370116"/>
            <a:ext cx="24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판텔컨텐츠</a:t>
            </a:r>
            <a:r>
              <a:rPr lang="ko-KR" altLang="en-US" dirty="0"/>
              <a:t> 닫기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B6760-CE32-6A33-86B1-5CC3192FD026}"/>
              </a:ext>
            </a:extLst>
          </p:cNvPr>
          <p:cNvSpPr txBox="1"/>
          <p:nvPr/>
        </p:nvSpPr>
        <p:spPr>
          <a:xfrm>
            <a:off x="426098" y="724680"/>
            <a:ext cx="196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호텔별</a:t>
            </a:r>
            <a:r>
              <a:rPr lang="ko-KR" altLang="en-US" dirty="0"/>
              <a:t> 점수 확인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62715-4ABB-E1CE-C9E7-73356E7666CF}"/>
              </a:ext>
            </a:extLst>
          </p:cNvPr>
          <p:cNvSpPr/>
          <p:nvPr/>
        </p:nvSpPr>
        <p:spPr>
          <a:xfrm>
            <a:off x="0" y="1268962"/>
            <a:ext cx="3340359" cy="39748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D4EE06-06D1-3BAA-CD0E-903021C7CA68}"/>
              </a:ext>
            </a:extLst>
          </p:cNvPr>
          <p:cNvCxnSpPr>
            <a:cxnSpLocks/>
          </p:cNvCxnSpPr>
          <p:nvPr/>
        </p:nvCxnSpPr>
        <p:spPr>
          <a:xfrm flipH="1">
            <a:off x="4152122" y="2230016"/>
            <a:ext cx="205274" cy="3732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FA651B-CA0D-326E-D69C-DD06E85832FF}"/>
              </a:ext>
            </a:extLst>
          </p:cNvPr>
          <p:cNvCxnSpPr>
            <a:cxnSpLocks/>
          </p:cNvCxnSpPr>
          <p:nvPr/>
        </p:nvCxnSpPr>
        <p:spPr>
          <a:xfrm flipV="1">
            <a:off x="1082350" y="1110343"/>
            <a:ext cx="0" cy="233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16616A-5C81-258F-9DB6-A168446FE594}"/>
              </a:ext>
            </a:extLst>
          </p:cNvPr>
          <p:cNvSpPr/>
          <p:nvPr/>
        </p:nvSpPr>
        <p:spPr>
          <a:xfrm>
            <a:off x="2516157" y="485192"/>
            <a:ext cx="824202" cy="410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1EAF8D-47C3-7BE3-2AB8-78C5788E2429}"/>
              </a:ext>
            </a:extLst>
          </p:cNvPr>
          <p:cNvCxnSpPr>
            <a:cxnSpLocks/>
          </p:cNvCxnSpPr>
          <p:nvPr/>
        </p:nvCxnSpPr>
        <p:spPr>
          <a:xfrm flipH="1">
            <a:off x="3172408" y="559837"/>
            <a:ext cx="457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6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C682370-13EB-03EB-F0DC-F9261C0BF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348"/>
            <a:ext cx="12192000" cy="5631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82559B-92E8-B5B1-BEA8-46C11000C43C}"/>
              </a:ext>
            </a:extLst>
          </p:cNvPr>
          <p:cNvSpPr txBox="1"/>
          <p:nvPr/>
        </p:nvSpPr>
        <p:spPr>
          <a:xfrm>
            <a:off x="1424472" y="2646786"/>
            <a:ext cx="276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사진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B6760-CE32-6A33-86B1-5CC3192FD026}"/>
              </a:ext>
            </a:extLst>
          </p:cNvPr>
          <p:cNvSpPr txBox="1"/>
          <p:nvPr/>
        </p:nvSpPr>
        <p:spPr>
          <a:xfrm>
            <a:off x="108858" y="612712"/>
            <a:ext cx="232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홈탭</a:t>
            </a:r>
            <a:r>
              <a:rPr lang="ko-KR" altLang="en-US" dirty="0"/>
              <a:t> 확인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62715-4ABB-E1CE-C9E7-73356E7666CF}"/>
              </a:ext>
            </a:extLst>
          </p:cNvPr>
          <p:cNvSpPr/>
          <p:nvPr/>
        </p:nvSpPr>
        <p:spPr>
          <a:xfrm>
            <a:off x="1978093" y="4478694"/>
            <a:ext cx="6885989" cy="1147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16616A-5C81-258F-9DB6-A168446FE594}"/>
              </a:ext>
            </a:extLst>
          </p:cNvPr>
          <p:cNvSpPr/>
          <p:nvPr/>
        </p:nvSpPr>
        <p:spPr>
          <a:xfrm>
            <a:off x="0" y="1216087"/>
            <a:ext cx="494522" cy="398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FA651B-CA0D-326E-D69C-DD06E85832FF}"/>
              </a:ext>
            </a:extLst>
          </p:cNvPr>
          <p:cNvCxnSpPr>
            <a:cxnSpLocks/>
          </p:cNvCxnSpPr>
          <p:nvPr/>
        </p:nvCxnSpPr>
        <p:spPr>
          <a:xfrm flipV="1">
            <a:off x="289249" y="1119674"/>
            <a:ext cx="0" cy="233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FCDD56-6859-A965-3A48-207F4D29A92F}"/>
              </a:ext>
            </a:extLst>
          </p:cNvPr>
          <p:cNvSpPr/>
          <p:nvPr/>
        </p:nvSpPr>
        <p:spPr>
          <a:xfrm>
            <a:off x="4012163" y="1654627"/>
            <a:ext cx="4049486" cy="724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E7DBB9D-86F9-A6EA-ED51-747AAFBCFDCB}"/>
              </a:ext>
            </a:extLst>
          </p:cNvPr>
          <p:cNvCxnSpPr>
            <a:cxnSpLocks/>
          </p:cNvCxnSpPr>
          <p:nvPr/>
        </p:nvCxnSpPr>
        <p:spPr>
          <a:xfrm>
            <a:off x="7940351" y="1999860"/>
            <a:ext cx="6064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C607D-1908-45BF-5757-42026CB30179}"/>
              </a:ext>
            </a:extLst>
          </p:cNvPr>
          <p:cNvSpPr txBox="1"/>
          <p:nvPr/>
        </p:nvSpPr>
        <p:spPr>
          <a:xfrm>
            <a:off x="8593491" y="1828802"/>
            <a:ext cx="276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호텔 정보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288556-7D37-C9B1-C556-88B568D548BC}"/>
              </a:ext>
            </a:extLst>
          </p:cNvPr>
          <p:cNvSpPr/>
          <p:nvPr/>
        </p:nvSpPr>
        <p:spPr>
          <a:xfrm>
            <a:off x="9501676" y="3191068"/>
            <a:ext cx="653142" cy="475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D87ADE-BB20-8123-10E8-AD0B201E1C96}"/>
              </a:ext>
            </a:extLst>
          </p:cNvPr>
          <p:cNvCxnSpPr>
            <a:cxnSpLocks/>
          </p:cNvCxnSpPr>
          <p:nvPr/>
        </p:nvCxnSpPr>
        <p:spPr>
          <a:xfrm flipV="1">
            <a:off x="9837575" y="2967133"/>
            <a:ext cx="0" cy="3047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3A9A76-E22C-DE93-75F3-5B1E6035B8AC}"/>
              </a:ext>
            </a:extLst>
          </p:cNvPr>
          <p:cNvSpPr txBox="1"/>
          <p:nvPr/>
        </p:nvSpPr>
        <p:spPr>
          <a:xfrm>
            <a:off x="9119117" y="2634345"/>
            <a:ext cx="173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사진 확인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88102B-110D-26FF-FF39-3C2F1100F348}"/>
              </a:ext>
            </a:extLst>
          </p:cNvPr>
          <p:cNvSpPr/>
          <p:nvPr/>
        </p:nvSpPr>
        <p:spPr>
          <a:xfrm>
            <a:off x="1909667" y="3240832"/>
            <a:ext cx="653142" cy="475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D4EE06-06D1-3BAA-CD0E-903021C7CA68}"/>
              </a:ext>
            </a:extLst>
          </p:cNvPr>
          <p:cNvCxnSpPr>
            <a:cxnSpLocks/>
          </p:cNvCxnSpPr>
          <p:nvPr/>
        </p:nvCxnSpPr>
        <p:spPr>
          <a:xfrm>
            <a:off x="2285999" y="3023120"/>
            <a:ext cx="0" cy="3079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5FEB544-00F1-F776-0EC5-EB2662CB2337}"/>
              </a:ext>
            </a:extLst>
          </p:cNvPr>
          <p:cNvCxnSpPr>
            <a:cxnSpLocks/>
          </p:cNvCxnSpPr>
          <p:nvPr/>
        </p:nvCxnSpPr>
        <p:spPr>
          <a:xfrm>
            <a:off x="4761721" y="5480181"/>
            <a:ext cx="0" cy="3079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C24CAA-61EE-EF43-AD90-FABE7CF223C0}"/>
              </a:ext>
            </a:extLst>
          </p:cNvPr>
          <p:cNvSpPr txBox="1"/>
          <p:nvPr/>
        </p:nvSpPr>
        <p:spPr>
          <a:xfrm>
            <a:off x="3834881" y="5896950"/>
            <a:ext cx="385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검색한 리뷰와 유사한 리뷰확인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75D32A-7EDA-6ABB-9B96-3929B2767DC1}"/>
              </a:ext>
            </a:extLst>
          </p:cNvPr>
          <p:cNvSpPr/>
          <p:nvPr/>
        </p:nvSpPr>
        <p:spPr>
          <a:xfrm>
            <a:off x="5505061" y="4189445"/>
            <a:ext cx="1119674" cy="161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32F7C4-7A05-4576-943E-4F2D1CE82C45}"/>
              </a:ext>
            </a:extLst>
          </p:cNvPr>
          <p:cNvSpPr txBox="1"/>
          <p:nvPr/>
        </p:nvSpPr>
        <p:spPr>
          <a:xfrm>
            <a:off x="7713305" y="4037047"/>
            <a:ext cx="173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이동 가능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76C9340-B4F5-552C-4D23-265FF5307867}"/>
              </a:ext>
            </a:extLst>
          </p:cNvPr>
          <p:cNvCxnSpPr>
            <a:cxnSpLocks/>
          </p:cNvCxnSpPr>
          <p:nvPr/>
        </p:nvCxnSpPr>
        <p:spPr>
          <a:xfrm>
            <a:off x="6556310" y="4254757"/>
            <a:ext cx="11601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64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1C8C9E-87DE-FFE4-69C9-75ECADD2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601"/>
            <a:ext cx="12192000" cy="5660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82559B-92E8-B5B1-BEA8-46C11000C43C}"/>
              </a:ext>
            </a:extLst>
          </p:cNvPr>
          <p:cNvSpPr txBox="1"/>
          <p:nvPr/>
        </p:nvSpPr>
        <p:spPr>
          <a:xfrm>
            <a:off x="1424472" y="2646786"/>
            <a:ext cx="276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사진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B6760-CE32-6A33-86B1-5CC3192FD026}"/>
              </a:ext>
            </a:extLst>
          </p:cNvPr>
          <p:cNvSpPr txBox="1"/>
          <p:nvPr/>
        </p:nvSpPr>
        <p:spPr>
          <a:xfrm>
            <a:off x="108858" y="612712"/>
            <a:ext cx="232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홈탭</a:t>
            </a:r>
            <a:r>
              <a:rPr lang="ko-KR" altLang="en-US" dirty="0"/>
              <a:t> 확인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16616A-5C81-258F-9DB6-A168446FE594}"/>
              </a:ext>
            </a:extLst>
          </p:cNvPr>
          <p:cNvSpPr/>
          <p:nvPr/>
        </p:nvSpPr>
        <p:spPr>
          <a:xfrm>
            <a:off x="0" y="1216087"/>
            <a:ext cx="494522" cy="398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FA651B-CA0D-326E-D69C-DD06E85832FF}"/>
              </a:ext>
            </a:extLst>
          </p:cNvPr>
          <p:cNvCxnSpPr>
            <a:cxnSpLocks/>
          </p:cNvCxnSpPr>
          <p:nvPr/>
        </p:nvCxnSpPr>
        <p:spPr>
          <a:xfrm flipV="1">
            <a:off x="289249" y="1119674"/>
            <a:ext cx="0" cy="233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FCDD56-6859-A965-3A48-207F4D29A92F}"/>
              </a:ext>
            </a:extLst>
          </p:cNvPr>
          <p:cNvSpPr/>
          <p:nvPr/>
        </p:nvSpPr>
        <p:spPr>
          <a:xfrm>
            <a:off x="3778898" y="1654627"/>
            <a:ext cx="4506685" cy="724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E7DBB9D-86F9-A6EA-ED51-747AAFBCFDCB}"/>
              </a:ext>
            </a:extLst>
          </p:cNvPr>
          <p:cNvCxnSpPr>
            <a:cxnSpLocks/>
          </p:cNvCxnSpPr>
          <p:nvPr/>
        </p:nvCxnSpPr>
        <p:spPr>
          <a:xfrm>
            <a:off x="7977674" y="2167812"/>
            <a:ext cx="6064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DC607D-1908-45BF-5757-42026CB30179}"/>
              </a:ext>
            </a:extLst>
          </p:cNvPr>
          <p:cNvSpPr txBox="1"/>
          <p:nvPr/>
        </p:nvSpPr>
        <p:spPr>
          <a:xfrm>
            <a:off x="8630814" y="1996754"/>
            <a:ext cx="276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호텔 정보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288556-7D37-C9B1-C556-88B568D548BC}"/>
              </a:ext>
            </a:extLst>
          </p:cNvPr>
          <p:cNvSpPr/>
          <p:nvPr/>
        </p:nvSpPr>
        <p:spPr>
          <a:xfrm>
            <a:off x="9501676" y="3191068"/>
            <a:ext cx="653142" cy="475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D87ADE-BB20-8123-10E8-AD0B201E1C96}"/>
              </a:ext>
            </a:extLst>
          </p:cNvPr>
          <p:cNvCxnSpPr>
            <a:cxnSpLocks/>
          </p:cNvCxnSpPr>
          <p:nvPr/>
        </p:nvCxnSpPr>
        <p:spPr>
          <a:xfrm flipV="1">
            <a:off x="9837575" y="2967133"/>
            <a:ext cx="0" cy="3047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3A9A76-E22C-DE93-75F3-5B1E6035B8AC}"/>
              </a:ext>
            </a:extLst>
          </p:cNvPr>
          <p:cNvSpPr txBox="1"/>
          <p:nvPr/>
        </p:nvSpPr>
        <p:spPr>
          <a:xfrm>
            <a:off x="9119117" y="2634345"/>
            <a:ext cx="173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사진 확인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88102B-110D-26FF-FF39-3C2F1100F348}"/>
              </a:ext>
            </a:extLst>
          </p:cNvPr>
          <p:cNvSpPr/>
          <p:nvPr/>
        </p:nvSpPr>
        <p:spPr>
          <a:xfrm>
            <a:off x="1909667" y="3240832"/>
            <a:ext cx="653142" cy="475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D4EE06-06D1-3BAA-CD0E-903021C7CA68}"/>
              </a:ext>
            </a:extLst>
          </p:cNvPr>
          <p:cNvCxnSpPr>
            <a:cxnSpLocks/>
          </p:cNvCxnSpPr>
          <p:nvPr/>
        </p:nvCxnSpPr>
        <p:spPr>
          <a:xfrm>
            <a:off x="2285999" y="3023120"/>
            <a:ext cx="0" cy="3079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3EC9EB-247C-1736-7249-E432EDAF06B6}"/>
              </a:ext>
            </a:extLst>
          </p:cNvPr>
          <p:cNvSpPr/>
          <p:nvPr/>
        </p:nvSpPr>
        <p:spPr>
          <a:xfrm>
            <a:off x="5505061" y="4189445"/>
            <a:ext cx="1119674" cy="161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F15BF-A391-AD5C-9F26-C93AD09201DD}"/>
              </a:ext>
            </a:extLst>
          </p:cNvPr>
          <p:cNvSpPr txBox="1"/>
          <p:nvPr/>
        </p:nvSpPr>
        <p:spPr>
          <a:xfrm>
            <a:off x="5651239" y="4578223"/>
            <a:ext cx="173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 이동 가능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347223-686D-4786-C8BC-0FF09D905211}"/>
              </a:ext>
            </a:extLst>
          </p:cNvPr>
          <p:cNvCxnSpPr>
            <a:cxnSpLocks/>
          </p:cNvCxnSpPr>
          <p:nvPr/>
        </p:nvCxnSpPr>
        <p:spPr>
          <a:xfrm>
            <a:off x="6556310" y="4254757"/>
            <a:ext cx="0" cy="3452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25E1F6-6E26-AED3-29EB-7335CF878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367"/>
            <a:ext cx="12192000" cy="5641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82559B-92E8-B5B1-BEA8-46C11000C43C}"/>
              </a:ext>
            </a:extLst>
          </p:cNvPr>
          <p:cNvSpPr txBox="1"/>
          <p:nvPr/>
        </p:nvSpPr>
        <p:spPr>
          <a:xfrm>
            <a:off x="7125476" y="939284"/>
            <a:ext cx="247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카테고리별 리뷰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BB6760-CE32-6A33-86B1-5CC3192FD026}"/>
              </a:ext>
            </a:extLst>
          </p:cNvPr>
          <p:cNvSpPr txBox="1"/>
          <p:nvPr/>
        </p:nvSpPr>
        <p:spPr>
          <a:xfrm>
            <a:off x="426098" y="724680"/>
            <a:ext cx="196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긍정리뷰 확인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C62715-4ABB-E1CE-C9E7-73356E7666CF}"/>
              </a:ext>
            </a:extLst>
          </p:cNvPr>
          <p:cNvSpPr/>
          <p:nvPr/>
        </p:nvSpPr>
        <p:spPr>
          <a:xfrm>
            <a:off x="3293707" y="1548880"/>
            <a:ext cx="5589036" cy="419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9D4EE06-06D1-3BAA-CD0E-903021C7CA68}"/>
              </a:ext>
            </a:extLst>
          </p:cNvPr>
          <p:cNvCxnSpPr>
            <a:cxnSpLocks/>
          </p:cNvCxnSpPr>
          <p:nvPr/>
        </p:nvCxnSpPr>
        <p:spPr>
          <a:xfrm>
            <a:off x="7595118" y="1352939"/>
            <a:ext cx="0" cy="3079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FA651B-CA0D-326E-D69C-DD06E85832FF}"/>
              </a:ext>
            </a:extLst>
          </p:cNvPr>
          <p:cNvCxnSpPr>
            <a:cxnSpLocks/>
          </p:cNvCxnSpPr>
          <p:nvPr/>
        </p:nvCxnSpPr>
        <p:spPr>
          <a:xfrm flipV="1">
            <a:off x="1082350" y="1110343"/>
            <a:ext cx="0" cy="233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16616A-5C81-258F-9DB6-A168446FE594}"/>
              </a:ext>
            </a:extLst>
          </p:cNvPr>
          <p:cNvSpPr/>
          <p:nvPr/>
        </p:nvSpPr>
        <p:spPr>
          <a:xfrm>
            <a:off x="435430" y="1225418"/>
            <a:ext cx="777550" cy="398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22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113</Words>
  <Application>Microsoft Office PowerPoint</Application>
  <PresentationFormat>와이드스크린</PresentationFormat>
  <Paragraphs>42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다나</dc:creator>
  <cp:lastModifiedBy>김 다나</cp:lastModifiedBy>
  <cp:revision>1</cp:revision>
  <dcterms:created xsi:type="dcterms:W3CDTF">2023-04-05T06:47:36Z</dcterms:created>
  <dcterms:modified xsi:type="dcterms:W3CDTF">2023-04-05T07:45:39Z</dcterms:modified>
</cp:coreProperties>
</file>